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template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80" r:id="rId4"/>
  </p:sldMasterIdLst>
  <p:notesMasterIdLst>
    <p:notesMasterId r:id="rId23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x="12192000" cy="6858000"/>
  <p:notesSz cx="6858000" cy="9144000"/>
  <p:defaultTextStyle>
    <a:defPPr>
      <a:defRPr lang="en-US"/>
    </a:defPPr>
    <a:lvl1pPr marL="0" algn="l" defTabSz="162551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1pPr>
    <a:lvl2pPr marL="812760" algn="l" defTabSz="162551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2pPr>
    <a:lvl3pPr marL="1625519" algn="l" defTabSz="162551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3pPr>
    <a:lvl4pPr marL="2438278" algn="l" defTabSz="162551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4pPr>
    <a:lvl5pPr marL="3251037" algn="l" defTabSz="162551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5pPr>
    <a:lvl6pPr marL="4063797" algn="l" defTabSz="162551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6pPr>
    <a:lvl7pPr marL="4876557" algn="l" defTabSz="162551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7pPr>
    <a:lvl8pPr marL="5689315" algn="l" defTabSz="162551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8pPr>
    <a:lvl9pPr marL="6502075" algn="l" defTabSz="1625519" rtl="0" eaLnBrk="1" latinLnBrk="0" hangingPunct="1">
      <a:defRPr sz="32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6" orient="horz" pos="5204" userDrawn="1">
          <p15:clr>
            <a:srgbClr val="A4A3A4"/>
          </p15:clr>
        </p15:guide>
        <p15:guide id="11" pos="288" userDrawn="1">
          <p15:clr>
            <a:srgbClr val="A4A3A4"/>
          </p15:clr>
        </p15:guide>
        <p15:guide id="12" orient="horz" pos="2160" userDrawn="1">
          <p15:clr>
            <a:srgbClr val="A4A3A4"/>
          </p15:clr>
        </p15:guide>
        <p15:guide id="15" orient="horz" pos="3816" userDrawn="1">
          <p15:clr>
            <a:srgbClr val="A4A3A4"/>
          </p15:clr>
        </p15:guide>
        <p15:guide id="16" pos="7392" userDrawn="1">
          <p15:clr>
            <a:srgbClr val="A4A3A4"/>
          </p15:clr>
        </p15:guide>
        <p15:guide id="17" orient="horz" pos="2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C17BA72-F0CB-6431-D0F4-4ECB6E50A720}" name="Hyland, Jessica" initials="HJ" userId="S::jessica_hyland@premierinc.com::5a162d91-f996-4575-afaa-b123ab36f37a" providerId="AD"/>
  <p188:author id="{8122E59B-9434-983D-53E6-F7B302FEF659}" name="Taylor, Sarah" initials="TS" userId="S::sarah_taylor@premierinc.com::d81e9249-fd14-443d-b7ec-b0c800e1aa1b" providerId="AD"/>
  <p188:author id="{1BA944E8-0072-95B2-CB3E-38536722B4E4}" name="Juchnik, Amalia" initials="JA" userId="S::amalia_juchnik@premierinc.com::d750bbb1-9855-43b0-9f6b-fa54597ba7a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97D7"/>
    <a:srgbClr val="FFC532"/>
    <a:srgbClr val="103454"/>
    <a:srgbClr val="00B2E3"/>
    <a:srgbClr val="5B9BD5"/>
    <a:srgbClr val="0F2332"/>
    <a:srgbClr val="44546A"/>
    <a:srgbClr val="001F31"/>
    <a:srgbClr val="FFFFFF"/>
    <a:srgbClr val="D6D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49" autoAdjust="0"/>
    <p:restoredTop sz="96327" autoAdjust="0"/>
  </p:normalViewPr>
  <p:slideViewPr>
    <p:cSldViewPr snapToGrid="0">
      <p:cViewPr varScale="1">
        <p:scale>
          <a:sx n="123" d="100"/>
          <a:sy n="123" d="100"/>
        </p:scale>
        <p:origin x="1104" y="184"/>
      </p:cViewPr>
      <p:guideLst>
        <p:guide pos="3840"/>
        <p:guide orient="horz" pos="5204"/>
        <p:guide pos="288"/>
        <p:guide orient="horz" pos="2160"/>
        <p:guide orient="horz" pos="3816"/>
        <p:guide pos="7392"/>
        <p:guide orient="horz" pos="2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73" d="100"/>
          <a:sy n="73" d="100"/>
        </p:scale>
        <p:origin x="-3792" y="-11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1D146-B4E0-1741-B9EE-9789392EFCC4}" type="datetimeFigureOut">
              <a:rPr lang="en-US" smtClean="0"/>
              <a:t>2/5/25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863621-2E60-B848-8968-B0341E26A3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024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12760" rtl="0" eaLnBrk="1" latinLnBrk="0" hangingPunct="1">
      <a:defRPr sz="2133" kern="1200">
        <a:solidFill>
          <a:schemeClr val="tx1"/>
        </a:solidFill>
        <a:latin typeface="+mn-lt"/>
        <a:ea typeface="+mn-ea"/>
        <a:cs typeface="+mn-cs"/>
      </a:defRPr>
    </a:lvl1pPr>
    <a:lvl2pPr marL="812760" algn="l" defTabSz="812760" rtl="0" eaLnBrk="1" latinLnBrk="0" hangingPunct="1">
      <a:defRPr sz="2133" kern="1200">
        <a:solidFill>
          <a:schemeClr val="tx1"/>
        </a:solidFill>
        <a:latin typeface="+mn-lt"/>
        <a:ea typeface="+mn-ea"/>
        <a:cs typeface="+mn-cs"/>
      </a:defRPr>
    </a:lvl2pPr>
    <a:lvl3pPr marL="1625519" algn="l" defTabSz="812760" rtl="0" eaLnBrk="1" latinLnBrk="0" hangingPunct="1">
      <a:defRPr sz="2133" kern="1200">
        <a:solidFill>
          <a:schemeClr val="tx1"/>
        </a:solidFill>
        <a:latin typeface="+mn-lt"/>
        <a:ea typeface="+mn-ea"/>
        <a:cs typeface="+mn-cs"/>
      </a:defRPr>
    </a:lvl3pPr>
    <a:lvl4pPr marL="2438278" algn="l" defTabSz="812760" rtl="0" eaLnBrk="1" latinLnBrk="0" hangingPunct="1">
      <a:defRPr sz="2133" kern="1200">
        <a:solidFill>
          <a:schemeClr val="tx1"/>
        </a:solidFill>
        <a:latin typeface="+mn-lt"/>
        <a:ea typeface="+mn-ea"/>
        <a:cs typeface="+mn-cs"/>
      </a:defRPr>
    </a:lvl4pPr>
    <a:lvl5pPr marL="3251037" algn="l" defTabSz="812760" rtl="0" eaLnBrk="1" latinLnBrk="0" hangingPunct="1">
      <a:defRPr sz="2133" kern="1200">
        <a:solidFill>
          <a:schemeClr val="tx1"/>
        </a:solidFill>
        <a:latin typeface="+mn-lt"/>
        <a:ea typeface="+mn-ea"/>
        <a:cs typeface="+mn-cs"/>
      </a:defRPr>
    </a:lvl5pPr>
    <a:lvl6pPr marL="4063797" algn="l" defTabSz="812760" rtl="0" eaLnBrk="1" latinLnBrk="0" hangingPunct="1">
      <a:defRPr sz="2133" kern="1200">
        <a:solidFill>
          <a:schemeClr val="tx1"/>
        </a:solidFill>
        <a:latin typeface="+mn-lt"/>
        <a:ea typeface="+mn-ea"/>
        <a:cs typeface="+mn-cs"/>
      </a:defRPr>
    </a:lvl6pPr>
    <a:lvl7pPr marL="4876557" algn="l" defTabSz="812760" rtl="0" eaLnBrk="1" latinLnBrk="0" hangingPunct="1">
      <a:defRPr sz="2133" kern="1200">
        <a:solidFill>
          <a:schemeClr val="tx1"/>
        </a:solidFill>
        <a:latin typeface="+mn-lt"/>
        <a:ea typeface="+mn-ea"/>
        <a:cs typeface="+mn-cs"/>
      </a:defRPr>
    </a:lvl7pPr>
    <a:lvl8pPr marL="5689315" algn="l" defTabSz="812760" rtl="0" eaLnBrk="1" latinLnBrk="0" hangingPunct="1">
      <a:defRPr sz="2133" kern="1200">
        <a:solidFill>
          <a:schemeClr val="tx1"/>
        </a:solidFill>
        <a:latin typeface="+mn-lt"/>
        <a:ea typeface="+mn-ea"/>
        <a:cs typeface="+mn-cs"/>
      </a:defRPr>
    </a:lvl8pPr>
    <a:lvl9pPr marL="6502075" algn="l" defTabSz="812760" rtl="0" eaLnBrk="1" latinLnBrk="0" hangingPunct="1">
      <a:defRPr sz="213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Title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sky with a few clouds&#10;&#10;Description automatically generated with medium confidence">
            <a:extLst>
              <a:ext uri="{FF2B5EF4-FFF2-40B4-BE49-F238E27FC236}">
                <a16:creationId xmlns:a16="http://schemas.microsoft.com/office/drawing/2014/main" id="{1ADD2DBD-FA84-75D1-CF5C-1EE6366C41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itle 3"/>
          <p:cNvSpPr>
            <a:spLocks noGrp="1"/>
          </p:cNvSpPr>
          <p:nvPr>
            <p:ph type="title" hasCustomPrompt="1"/>
          </p:nvPr>
        </p:nvSpPr>
        <p:spPr bwMode="black">
          <a:xfrm>
            <a:off x="740823" y="2193462"/>
            <a:ext cx="7309120" cy="1408652"/>
          </a:xfrm>
          <a:prstGeom prst="rect">
            <a:avLst/>
          </a:prstGeom>
        </p:spPr>
        <p:txBody>
          <a:bodyPr lIns="0" anchor="b" anchorCtr="0">
            <a:noAutofit/>
          </a:bodyPr>
          <a:lstStyle>
            <a:lvl1pPr>
              <a:lnSpc>
                <a:spcPct val="100000"/>
              </a:lnSpc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Cover Slide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0" hasCustomPrompt="1"/>
          </p:nvPr>
        </p:nvSpPr>
        <p:spPr bwMode="black">
          <a:xfrm>
            <a:off x="740823" y="3843841"/>
            <a:ext cx="5090295" cy="536773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spcBef>
                <a:spcPts val="533"/>
              </a:spcBef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Date or Subtitle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A273F45D-7320-227B-C240-3036DD05743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740823" y="4822038"/>
            <a:ext cx="1434508" cy="30285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spcBef>
                <a:spcPts val="533"/>
              </a:spcBef>
              <a:buNone/>
              <a:defRPr sz="1200" b="0" i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Presented by:</a:t>
            </a:r>
          </a:p>
        </p:txBody>
      </p:sp>
      <p:sp>
        <p:nvSpPr>
          <p:cNvPr id="7" name="Text Placeholder 5">
            <a:extLst>
              <a:ext uri="{FF2B5EF4-FFF2-40B4-BE49-F238E27FC236}">
                <a16:creationId xmlns:a16="http://schemas.microsoft.com/office/drawing/2014/main" id="{121A5214-B045-AFBE-A68B-51F8997597A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740823" y="5279235"/>
            <a:ext cx="3220778" cy="3556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spcBef>
                <a:spcPts val="533"/>
              </a:spcBef>
              <a:buNone/>
              <a:defRPr sz="1600" b="1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4441E8EA-852C-1F44-35C4-0A934538843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black">
          <a:xfrm>
            <a:off x="740823" y="5704538"/>
            <a:ext cx="3220778" cy="3556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spcBef>
                <a:spcPts val="533"/>
              </a:spcBef>
              <a:buNone/>
              <a:defRPr sz="14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1902118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56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Two Content Subtitle Dark - 1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ue rectangle with white text&#10;&#10;Description automatically generated">
            <a:extLst>
              <a:ext uri="{FF2B5EF4-FFF2-40B4-BE49-F238E27FC236}">
                <a16:creationId xmlns:a16="http://schemas.microsoft.com/office/drawing/2014/main" id="{BEA72822-45BD-418D-7A73-385B617FAC9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9696" y="1561280"/>
            <a:ext cx="5462520" cy="4463003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</a:defRPr>
            </a:lvl1pPr>
            <a:lvl2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6274" y="1561280"/>
            <a:ext cx="5629833" cy="4463003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</a:defRPr>
            </a:lvl1pPr>
            <a:lvl2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A3E7DD-DBE8-2720-CC8A-93010911C7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9697" y="1183304"/>
            <a:ext cx="11266137" cy="304837"/>
          </a:xfrm>
          <a:prstGeom prst="rect">
            <a:avLst/>
          </a:prstGeom>
        </p:spPr>
        <p:txBody>
          <a:bodyPr lIns="0" t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4110AF50-0301-C57A-67DD-3D9636BB6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FB84A-DC69-DFC3-B221-874A25B60635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bg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bg1"/>
                </a:solidFill>
              </a:rPr>
              <a:t>.  </a:t>
            </a:r>
            <a:r>
              <a:rPr lang="en-US" sz="933" b="0" dirty="0">
                <a:solidFill>
                  <a:schemeClr val="bg1"/>
                </a:solidFill>
              </a:rPr>
              <a:t>| </a:t>
            </a:r>
            <a:r>
              <a:rPr lang="en-US" sz="933" b="0" baseline="0" dirty="0">
                <a:solidFill>
                  <a:schemeClr val="bg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bg1"/>
                </a:solidFill>
              </a:rPr>
              <a:pPr algn="r"/>
              <a:t>‹#›</a:t>
            </a:fld>
            <a:endParaRPr lang="en-US" sz="933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17278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Two Content Subtitle 1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25266E05-DC15-4E2F-2963-5D82D19B29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9696" y="1561280"/>
            <a:ext cx="5462520" cy="4463003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defRPr sz="1800"/>
            </a:lvl1pPr>
            <a:lvl2pPr>
              <a:spcBef>
                <a:spcPts val="0"/>
              </a:spcBef>
              <a:defRPr sz="16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600"/>
            </a:lvl4pPr>
            <a:lvl5pPr>
              <a:spcBef>
                <a:spcPts val="0"/>
              </a:spcBef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6274" y="1561280"/>
            <a:ext cx="5629833" cy="4463003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defRPr sz="1800"/>
            </a:lvl1pPr>
            <a:lvl2pPr>
              <a:spcBef>
                <a:spcPts val="0"/>
              </a:spcBef>
              <a:defRPr sz="16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600"/>
            </a:lvl4pPr>
            <a:lvl5pPr>
              <a:spcBef>
                <a:spcPts val="0"/>
              </a:spcBef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A3E7DD-DBE8-2720-CC8A-93010911C7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9697" y="1183304"/>
            <a:ext cx="11266137" cy="304837"/>
          </a:xfrm>
          <a:prstGeom prst="rect">
            <a:avLst/>
          </a:prstGeom>
        </p:spPr>
        <p:txBody>
          <a:bodyPr lIns="0" t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4110AF50-0301-C57A-67DD-3D9636BB6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969ED-E9FE-2084-5BF0-CC946295538A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tx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tx1"/>
                </a:solidFill>
              </a:rPr>
              <a:t>.  </a:t>
            </a:r>
            <a:r>
              <a:rPr lang="en-US" sz="933" b="0" dirty="0">
                <a:solidFill>
                  <a:schemeClr val="tx1"/>
                </a:solidFill>
              </a:rPr>
              <a:t>| </a:t>
            </a:r>
            <a:r>
              <a:rPr lang="en-US" sz="933" b="0" baseline="0" dirty="0">
                <a:solidFill>
                  <a:schemeClr val="tx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tx1"/>
                </a:solidFill>
              </a:rPr>
              <a:pPr algn="r"/>
              <a:t>‹#›</a:t>
            </a:fld>
            <a:endParaRPr lang="en-US" sz="933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65836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Two Content Subtitle Dark - 1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square with white lines&#10;&#10;Description automatically generated">
            <a:extLst>
              <a:ext uri="{FF2B5EF4-FFF2-40B4-BE49-F238E27FC236}">
                <a16:creationId xmlns:a16="http://schemas.microsoft.com/office/drawing/2014/main" id="{F3F14181-C15C-F7FB-7B0C-68E28496A84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9696" y="1561280"/>
            <a:ext cx="5462520" cy="4463003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</a:defRPr>
            </a:lvl1pPr>
            <a:lvl2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6274" y="1561280"/>
            <a:ext cx="5629833" cy="4463003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</a:defRPr>
            </a:lvl1pPr>
            <a:lvl2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A3E7DD-DBE8-2720-CC8A-93010911C7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9697" y="1183304"/>
            <a:ext cx="11266137" cy="304837"/>
          </a:xfrm>
          <a:prstGeom prst="rect">
            <a:avLst/>
          </a:prstGeom>
        </p:spPr>
        <p:txBody>
          <a:bodyPr lIns="0" t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4110AF50-0301-C57A-67DD-3D9636BB6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AE0E0118-ED8A-A7FB-EF35-45B3E27323F1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bg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bg1"/>
                </a:solidFill>
              </a:rPr>
              <a:t>.  </a:t>
            </a:r>
            <a:r>
              <a:rPr lang="en-US" sz="933" b="0" dirty="0">
                <a:solidFill>
                  <a:schemeClr val="bg1"/>
                </a:solidFill>
              </a:rPr>
              <a:t>| </a:t>
            </a:r>
            <a:r>
              <a:rPr lang="en-US" sz="933" b="0" baseline="0" dirty="0">
                <a:solidFill>
                  <a:schemeClr val="bg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bg1"/>
                </a:solidFill>
              </a:rPr>
              <a:pPr algn="r"/>
              <a:t>‹#›</a:t>
            </a:fld>
            <a:endParaRPr lang="en-US" sz="933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837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Two Content 1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60DDAD0A-CA11-6461-4174-0975F48922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D97D81-9430-EC7C-C815-DBEBDEBFA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9696" y="1197811"/>
            <a:ext cx="5462520" cy="4826472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defRPr sz="1800"/>
            </a:lvl1pPr>
            <a:lvl2pPr>
              <a:spcBef>
                <a:spcPts val="0"/>
              </a:spcBef>
              <a:defRPr sz="16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600"/>
            </a:lvl4pPr>
            <a:lvl5pPr>
              <a:spcBef>
                <a:spcPts val="0"/>
              </a:spcBef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68B28B8D-3E09-1F06-06B8-B641CBA16A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06274" y="1197811"/>
            <a:ext cx="5629833" cy="4826472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defRPr sz="1800"/>
            </a:lvl1pPr>
            <a:lvl2pPr>
              <a:spcBef>
                <a:spcPts val="0"/>
              </a:spcBef>
              <a:defRPr sz="16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600"/>
            </a:lvl4pPr>
            <a:lvl5pPr>
              <a:spcBef>
                <a:spcPts val="0"/>
              </a:spcBef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F1BFD23E-E9FD-DBCF-B7A9-F612FD8DD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0D3F5C4-D851-808D-14FE-04C1406D0240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tx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tx1"/>
                </a:solidFill>
              </a:rPr>
              <a:t>.  </a:t>
            </a:r>
            <a:r>
              <a:rPr lang="en-US" sz="933" b="0" dirty="0">
                <a:solidFill>
                  <a:schemeClr val="tx1"/>
                </a:solidFill>
              </a:rPr>
              <a:t>| </a:t>
            </a:r>
            <a:r>
              <a:rPr lang="en-US" sz="933" b="0" baseline="0" dirty="0">
                <a:solidFill>
                  <a:schemeClr val="tx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tx1"/>
                </a:solidFill>
              </a:rPr>
              <a:pPr algn="r"/>
              <a:t>‹#›</a:t>
            </a:fld>
            <a:endParaRPr lang="en-US" sz="933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1975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Two Content  dark - 1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square with white lines&#10;&#10;Description automatically generated">
            <a:extLst>
              <a:ext uri="{FF2B5EF4-FFF2-40B4-BE49-F238E27FC236}">
                <a16:creationId xmlns:a16="http://schemas.microsoft.com/office/drawing/2014/main" id="{0AB442FE-7781-303D-5AFA-FC0EBC12EE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0D97D81-9430-EC7C-C815-DBEBDEBFA4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9696" y="1197811"/>
            <a:ext cx="5462520" cy="4826472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</a:defRPr>
            </a:lvl1pPr>
            <a:lvl2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68B28B8D-3E09-1F06-06B8-B641CBA16A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06274" y="1197811"/>
            <a:ext cx="5629833" cy="4826472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</a:defRPr>
            </a:lvl1pPr>
            <a:lvl2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F1BFD23E-E9FD-DBCF-B7A9-F612FD8DD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0D3F5C4-D851-808D-14FE-04C1406D0240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bg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bg1"/>
                </a:solidFill>
              </a:rPr>
              <a:t>.  </a:t>
            </a:r>
            <a:r>
              <a:rPr lang="en-US" sz="933" b="0" dirty="0">
                <a:solidFill>
                  <a:schemeClr val="bg1"/>
                </a:solidFill>
              </a:rPr>
              <a:t>| </a:t>
            </a:r>
            <a:r>
              <a:rPr lang="en-US" sz="933" b="0" baseline="0" dirty="0">
                <a:solidFill>
                  <a:schemeClr val="bg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bg1"/>
                </a:solidFill>
              </a:rPr>
              <a:pPr algn="r"/>
              <a:t>‹#›</a:t>
            </a:fld>
            <a:endParaRPr lang="en-US" sz="933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818401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Blank 1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4110AF50-0301-C57A-67DD-3D9636BB6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9724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Blank Dark 1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rectangle with white text&#10;&#10;Description automatically generated">
            <a:extLst>
              <a:ext uri="{FF2B5EF4-FFF2-40B4-BE49-F238E27FC236}">
                <a16:creationId xmlns:a16="http://schemas.microsoft.com/office/drawing/2014/main" id="{E80FFE72-A3D2-6B1A-2BB2-939E31BC7E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6C1742D7-3DCA-AC54-12A5-E020C20B30AB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bg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bg1"/>
                </a:solidFill>
              </a:rPr>
              <a:t>.  </a:t>
            </a:r>
            <a:r>
              <a:rPr lang="en-US" sz="933" b="0" dirty="0">
                <a:solidFill>
                  <a:schemeClr val="bg1"/>
                </a:solidFill>
              </a:rPr>
              <a:t>| </a:t>
            </a:r>
            <a:r>
              <a:rPr lang="en-US" sz="933" b="0" baseline="0" dirty="0">
                <a:solidFill>
                  <a:schemeClr val="bg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bg1"/>
                </a:solidFill>
              </a:rPr>
              <a:pPr algn="r"/>
              <a:t>‹#›</a:t>
            </a:fld>
            <a:endParaRPr lang="en-US" sz="933" b="0" dirty="0">
              <a:solidFill>
                <a:schemeClr val="bg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9927C34D-3DCD-3774-B56B-5F3A4C517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3651411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Blank 1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60DDAD0A-CA11-6461-4174-0975F48922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F1BFD23E-E9FD-DBCF-B7A9-F612FD8DD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A0D3F5C4-D851-808D-14FE-04C1406D0240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tx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tx1"/>
                </a:solidFill>
              </a:rPr>
              <a:t>.  </a:t>
            </a:r>
            <a:r>
              <a:rPr lang="en-US" sz="933" b="0" dirty="0">
                <a:solidFill>
                  <a:schemeClr val="tx1"/>
                </a:solidFill>
              </a:rPr>
              <a:t>| </a:t>
            </a:r>
            <a:r>
              <a:rPr lang="en-US" sz="933" b="0" baseline="0" dirty="0">
                <a:solidFill>
                  <a:schemeClr val="tx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tx1"/>
                </a:solidFill>
              </a:rPr>
              <a:pPr algn="r"/>
              <a:t>‹#›</a:t>
            </a:fld>
            <a:endParaRPr lang="en-US" sz="933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7907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Blank Dark 1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square with white lines&#10;&#10;Description automatically generated">
            <a:extLst>
              <a:ext uri="{FF2B5EF4-FFF2-40B4-BE49-F238E27FC236}">
                <a16:creationId xmlns:a16="http://schemas.microsoft.com/office/drawing/2014/main" id="{610DC5B2-49BD-D8EB-B826-F45E4292FD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759B8E9E-2C5F-D241-E5B0-8D4107F0BF55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bg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bg1"/>
                </a:solidFill>
              </a:rPr>
              <a:t>.  </a:t>
            </a:r>
            <a:r>
              <a:rPr lang="en-US" sz="933" b="0" dirty="0">
                <a:solidFill>
                  <a:schemeClr val="bg1"/>
                </a:solidFill>
              </a:rPr>
              <a:t>| </a:t>
            </a:r>
            <a:r>
              <a:rPr lang="en-US" sz="933" b="0" baseline="0" dirty="0">
                <a:solidFill>
                  <a:schemeClr val="bg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bg1"/>
                </a:solidFill>
              </a:rPr>
              <a:pPr algn="r"/>
              <a:t>‹#›</a:t>
            </a:fld>
            <a:endParaRPr lang="en-US" sz="933" b="0" dirty="0">
              <a:solidFill>
                <a:schemeClr val="bg1"/>
              </a:solidFill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7DED0C35-ACBA-D087-99E1-1EE9B5D0C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448262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Title Slide 1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background with dots&#10;&#10;Description automatically generated">
            <a:extLst>
              <a:ext uri="{FF2B5EF4-FFF2-40B4-BE49-F238E27FC236}">
                <a16:creationId xmlns:a16="http://schemas.microsoft.com/office/drawing/2014/main" id="{8103E555-7E03-10F9-248F-1FA120D199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3">
            <a:extLst>
              <a:ext uri="{FF2B5EF4-FFF2-40B4-BE49-F238E27FC236}">
                <a16:creationId xmlns:a16="http://schemas.microsoft.com/office/drawing/2014/main" id="{9C7C19A4-5C6C-BA8A-11FE-282782D4FA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740823" y="2193462"/>
            <a:ext cx="7309120" cy="1408652"/>
          </a:xfrm>
          <a:prstGeom prst="rect">
            <a:avLst/>
          </a:prstGeom>
        </p:spPr>
        <p:txBody>
          <a:bodyPr lIns="0" anchor="b" anchorCtr="0">
            <a:noAutofit/>
          </a:bodyPr>
          <a:lstStyle>
            <a:lvl1pPr>
              <a:lnSpc>
                <a:spcPct val="100000"/>
              </a:lnSpc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Slide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041B630B-9EA3-16A5-FC4B-AB8C9F5AD2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black">
          <a:xfrm>
            <a:off x="740823" y="3843841"/>
            <a:ext cx="5090295" cy="536773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spcBef>
                <a:spcPts val="533"/>
              </a:spcBef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0260355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5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Title Slide 2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wavy lines on a black background&#10;&#10;Description automatically generated">
            <a:extLst>
              <a:ext uri="{FF2B5EF4-FFF2-40B4-BE49-F238E27FC236}">
                <a16:creationId xmlns:a16="http://schemas.microsoft.com/office/drawing/2014/main" id="{CCFC9857-2E80-3D3F-3C0F-492BEEDF4F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CD9C0366-1D1A-D2B0-5AD8-784DD3B1C19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740823" y="2193462"/>
            <a:ext cx="7309120" cy="1408652"/>
          </a:xfrm>
          <a:prstGeom prst="rect">
            <a:avLst/>
          </a:prstGeom>
        </p:spPr>
        <p:txBody>
          <a:bodyPr lIns="0" anchor="b" anchorCtr="0">
            <a:noAutofit/>
          </a:bodyPr>
          <a:lstStyle>
            <a:lvl1pPr>
              <a:lnSpc>
                <a:spcPct val="100000"/>
              </a:lnSpc>
              <a:defRPr sz="44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Slide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76834ED8-0DE2-7932-C103-4923B68D1A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black">
          <a:xfrm>
            <a:off x="740823" y="3843841"/>
            <a:ext cx="5090295" cy="536773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spcBef>
                <a:spcPts val="533"/>
              </a:spcBef>
              <a:buNone/>
              <a:defRPr sz="1600" b="0" i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1078465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56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int Friendly Title/Cov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background with black and white clouds&#10;&#10;Description automatically generated">
            <a:extLst>
              <a:ext uri="{FF2B5EF4-FFF2-40B4-BE49-F238E27FC236}">
                <a16:creationId xmlns:a16="http://schemas.microsoft.com/office/drawing/2014/main" id="{5056C837-C03B-33FE-EC2C-A8C9F0DF23D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CA301B25-1FE3-FF78-0393-3B1B7069A2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black">
          <a:xfrm>
            <a:off x="740823" y="2193462"/>
            <a:ext cx="7309120" cy="1408652"/>
          </a:xfrm>
          <a:prstGeom prst="rect">
            <a:avLst/>
          </a:prstGeom>
        </p:spPr>
        <p:txBody>
          <a:bodyPr lIns="0" anchor="b" anchorCtr="0">
            <a:noAutofit/>
          </a:bodyPr>
          <a:lstStyle>
            <a:lvl1pPr>
              <a:lnSpc>
                <a:spcPct val="100000"/>
              </a:lnSpc>
              <a:defRPr sz="4400" b="1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Print Friendly Cover Slide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A2B5CD03-AFEF-3DDE-2C2D-98C4EEB5098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black">
          <a:xfrm>
            <a:off x="740823" y="3843841"/>
            <a:ext cx="5090295" cy="536773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spcBef>
                <a:spcPts val="533"/>
              </a:spcBef>
              <a:buNone/>
              <a:defRPr sz="1600" b="0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Date or Subtitle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56557EFA-F1C2-D1D1-3018-751C32D1D66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 bwMode="black">
          <a:xfrm>
            <a:off x="740823" y="4822038"/>
            <a:ext cx="1434508" cy="302856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spcBef>
                <a:spcPts val="533"/>
              </a:spcBef>
              <a:buNone/>
              <a:defRPr sz="1200" b="0" i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Presented by: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CD28B065-62F6-FF08-3529-016911457EE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 bwMode="black">
          <a:xfrm>
            <a:off x="740823" y="5279235"/>
            <a:ext cx="3220778" cy="3556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spcBef>
                <a:spcPts val="533"/>
              </a:spcBef>
              <a:buNone/>
              <a:defRPr sz="1600" b="1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First name, Last name</a:t>
            </a:r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99A56295-37B4-7087-0909-197E857C9B6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 bwMode="black">
          <a:xfrm>
            <a:off x="740823" y="5704538"/>
            <a:ext cx="3220778" cy="355681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spcBef>
                <a:spcPts val="533"/>
              </a:spcBef>
              <a:buNone/>
              <a:defRPr sz="1400" b="0" i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176727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56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Main Content 1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0216ADD-BE51-6C27-4F8D-AF21CB056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F27458C2-88B5-CA15-A846-4D6849C86EC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2933" y="1195978"/>
            <a:ext cx="11266137" cy="4854396"/>
          </a:xfrm>
          <a:prstGeom prst="rect">
            <a:avLst/>
          </a:prstGeom>
        </p:spPr>
        <p:txBody>
          <a:bodyPr lIns="0" tIns="0"/>
          <a:lstStyle>
            <a:lvl1pPr>
              <a:spcBef>
                <a:spcPts val="0"/>
              </a:spcBef>
              <a:buClr>
                <a:schemeClr val="tx2"/>
              </a:buClr>
              <a:defRPr sz="1800"/>
            </a:lvl1pPr>
            <a:lvl2pPr>
              <a:spcBef>
                <a:spcPts val="0"/>
              </a:spcBef>
              <a:buClr>
                <a:schemeClr val="tx2"/>
              </a:buClr>
              <a:defRPr sz="1800"/>
            </a:lvl2pPr>
            <a:lvl3pPr>
              <a:spcBef>
                <a:spcPts val="0"/>
              </a:spcBef>
              <a:buClr>
                <a:schemeClr val="tx2"/>
              </a:buClr>
              <a:defRPr sz="1800"/>
            </a:lvl3pPr>
            <a:lvl4pPr>
              <a:spcBef>
                <a:spcPts val="0"/>
              </a:spcBef>
              <a:buClr>
                <a:schemeClr val="tx2"/>
              </a:buClr>
              <a:defRPr sz="1600"/>
            </a:lvl4pPr>
            <a:lvl5pPr>
              <a:spcBef>
                <a:spcPts val="0"/>
              </a:spcBef>
              <a:buClr>
                <a:schemeClr val="tx2"/>
              </a:buCl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17594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Main Content Dark 1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rectangle with white text&#10;&#10;Description automatically generated">
            <a:extLst>
              <a:ext uri="{FF2B5EF4-FFF2-40B4-BE49-F238E27FC236}">
                <a16:creationId xmlns:a16="http://schemas.microsoft.com/office/drawing/2014/main" id="{E80FFE72-A3D2-6B1A-2BB2-939E31BC7E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6C1742D7-3DCA-AC54-12A5-E020C20B30AB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bg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bg1"/>
                </a:solidFill>
              </a:rPr>
              <a:t>.  </a:t>
            </a:r>
            <a:r>
              <a:rPr lang="en-US" sz="933" b="0" dirty="0">
                <a:solidFill>
                  <a:schemeClr val="bg1"/>
                </a:solidFill>
              </a:rPr>
              <a:t>| </a:t>
            </a:r>
            <a:r>
              <a:rPr lang="en-US" sz="933" b="0" baseline="0" dirty="0">
                <a:solidFill>
                  <a:schemeClr val="bg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bg1"/>
                </a:solidFill>
              </a:rPr>
              <a:pPr algn="r"/>
              <a:t>‹#›</a:t>
            </a:fld>
            <a:endParaRPr lang="en-US" sz="933" b="0" dirty="0">
              <a:solidFill>
                <a:schemeClr val="bg1"/>
              </a:solidFill>
            </a:endParaRPr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9927C34D-3DCD-3774-B56B-5F3A4C517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5B9B9952-F5B4-361D-BA74-93340C91244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2933" y="1195977"/>
            <a:ext cx="11266137" cy="4854395"/>
          </a:xfrm>
          <a:prstGeom prst="rect">
            <a:avLst/>
          </a:prstGeom>
        </p:spPr>
        <p:txBody>
          <a:bodyPr lIns="0" tIns="0"/>
          <a:lstStyle>
            <a:lvl1pPr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</a:defRPr>
            </a:lvl1pPr>
            <a:lvl2pPr marL="285750" indent="-285750">
              <a:spcBef>
                <a:spcPts val="0"/>
              </a:spcBef>
              <a:buClr>
                <a:schemeClr val="bg1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394750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Main Content 1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white background with black dots&#10;&#10;Description automatically generated">
            <a:extLst>
              <a:ext uri="{FF2B5EF4-FFF2-40B4-BE49-F238E27FC236}">
                <a16:creationId xmlns:a16="http://schemas.microsoft.com/office/drawing/2014/main" id="{011938A2-6498-C9F1-A583-9B881CE721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00216ADD-BE51-6C27-4F8D-AF21CB056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0454FA4-FD32-5BE4-8CC8-68C14CC2F36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2933" y="1195977"/>
            <a:ext cx="11266137" cy="4854395"/>
          </a:xfrm>
          <a:prstGeom prst="rect">
            <a:avLst/>
          </a:prstGeom>
        </p:spPr>
        <p:txBody>
          <a:bodyPr lIns="0" tIns="0"/>
          <a:lstStyle>
            <a:lvl1pPr>
              <a:spcBef>
                <a:spcPts val="0"/>
              </a:spcBef>
              <a:defRPr sz="1800"/>
            </a:lvl1pPr>
            <a:lvl2pPr>
              <a:spcBef>
                <a:spcPts val="0"/>
              </a:spcBef>
              <a:defRPr sz="1800"/>
            </a:lvl2pPr>
            <a:lvl3pPr>
              <a:spcBef>
                <a:spcPts val="0"/>
              </a:spcBef>
              <a:defRPr sz="1800"/>
            </a:lvl3pPr>
            <a:lvl4pPr>
              <a:spcBef>
                <a:spcPts val="0"/>
              </a:spcBef>
              <a:defRPr sz="1600"/>
            </a:lvl4pPr>
            <a:lvl5pPr>
              <a:spcBef>
                <a:spcPts val="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F3918B46-F791-DA73-6596-21329237ED82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tx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tx1"/>
                </a:solidFill>
              </a:rPr>
              <a:t>.  </a:t>
            </a:r>
            <a:r>
              <a:rPr lang="en-US" sz="933" b="0" dirty="0">
                <a:solidFill>
                  <a:schemeClr val="tx1"/>
                </a:solidFill>
              </a:rPr>
              <a:t>| </a:t>
            </a:r>
            <a:r>
              <a:rPr lang="en-US" sz="933" b="0" baseline="0" dirty="0">
                <a:solidFill>
                  <a:schemeClr val="tx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tx1"/>
                </a:solidFill>
              </a:rPr>
              <a:pPr algn="r"/>
              <a:t>‹#›</a:t>
            </a:fld>
            <a:endParaRPr lang="en-US" sz="933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13834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Main Content Dark 1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square with white lines&#10;&#10;Description automatically generated">
            <a:extLst>
              <a:ext uri="{FF2B5EF4-FFF2-40B4-BE49-F238E27FC236}">
                <a16:creationId xmlns:a16="http://schemas.microsoft.com/office/drawing/2014/main" id="{610DC5B2-49BD-D8EB-B826-F45E4292FDF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759B8E9E-2C5F-D241-E5B0-8D4107F0BF55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bg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bg1"/>
                </a:solidFill>
              </a:rPr>
              <a:t>.  </a:t>
            </a:r>
            <a:r>
              <a:rPr lang="en-US" sz="933" b="0" dirty="0">
                <a:solidFill>
                  <a:schemeClr val="bg1"/>
                </a:solidFill>
              </a:rPr>
              <a:t>| </a:t>
            </a:r>
            <a:r>
              <a:rPr lang="en-US" sz="933" b="0" baseline="0" dirty="0">
                <a:solidFill>
                  <a:schemeClr val="bg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bg1"/>
                </a:solidFill>
              </a:rPr>
              <a:pPr algn="r"/>
              <a:t>‹#›</a:t>
            </a:fld>
            <a:endParaRPr lang="en-US" sz="933" b="0" dirty="0">
              <a:solidFill>
                <a:schemeClr val="bg1"/>
              </a:solidFill>
            </a:endParaRP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7DED0C35-ACBA-D087-99E1-1EE9B5D0C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9">
            <a:extLst>
              <a:ext uri="{FF2B5EF4-FFF2-40B4-BE49-F238E27FC236}">
                <a16:creationId xmlns:a16="http://schemas.microsoft.com/office/drawing/2014/main" id="{0931D2B1-B24B-1A79-02B4-CF6D37591C9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2933" y="1195977"/>
            <a:ext cx="11266137" cy="4854395"/>
          </a:xfrm>
          <a:prstGeom prst="rect">
            <a:avLst/>
          </a:prstGeom>
        </p:spPr>
        <p:txBody>
          <a:bodyPr lIns="0" tIns="0"/>
          <a:lstStyle>
            <a:lvl1pPr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</a:defRPr>
            </a:lvl1pPr>
            <a:lvl2pPr marL="285750" indent="-285750">
              <a:spcBef>
                <a:spcPts val="0"/>
              </a:spcBef>
              <a:buClr>
                <a:schemeClr val="bg1"/>
              </a:buClr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>
              <a:spcBef>
                <a:spcPts val="0"/>
              </a:spcBef>
              <a:buClr>
                <a:schemeClr val="bg1"/>
              </a:buClr>
              <a:defRPr sz="1800">
                <a:solidFill>
                  <a:schemeClr val="bg1"/>
                </a:solidFill>
              </a:defRPr>
            </a:lvl3pPr>
            <a:lvl4pPr>
              <a:spcBef>
                <a:spcPts val="0"/>
              </a:spcBef>
              <a:buClr>
                <a:schemeClr val="bg1"/>
              </a:buClr>
              <a:defRPr sz="1600">
                <a:solidFill>
                  <a:schemeClr val="bg1"/>
                </a:solidFill>
              </a:defRPr>
            </a:lvl4pPr>
            <a:lvl5pPr>
              <a:spcBef>
                <a:spcPts val="0"/>
              </a:spcBef>
              <a:buClr>
                <a:schemeClr val="bg1"/>
              </a:buCl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99295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mier Two Content Subtitle 1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9696" y="1561280"/>
            <a:ext cx="5462520" cy="4463003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defRPr sz="1800"/>
            </a:lvl1pPr>
            <a:lvl2pPr>
              <a:spcBef>
                <a:spcPts val="0"/>
              </a:spcBef>
              <a:defRPr sz="16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600"/>
            </a:lvl4pPr>
            <a:lvl5pPr>
              <a:spcBef>
                <a:spcPts val="0"/>
              </a:spcBef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06274" y="1561280"/>
            <a:ext cx="5629833" cy="4463003"/>
          </a:xfrm>
          <a:prstGeom prst="rect">
            <a:avLst/>
          </a:prstGeom>
        </p:spPr>
        <p:txBody>
          <a:bodyPr lIns="0" tIns="0">
            <a:normAutofit/>
          </a:bodyPr>
          <a:lstStyle>
            <a:lvl1pPr>
              <a:spcBef>
                <a:spcPts val="0"/>
              </a:spcBef>
              <a:defRPr sz="1800"/>
            </a:lvl1pPr>
            <a:lvl2pPr>
              <a:spcBef>
                <a:spcPts val="0"/>
              </a:spcBef>
              <a:defRPr sz="1600"/>
            </a:lvl2pPr>
            <a:lvl3pPr>
              <a:spcBef>
                <a:spcPts val="0"/>
              </a:spcBef>
              <a:defRPr sz="1600"/>
            </a:lvl3pPr>
            <a:lvl4pPr>
              <a:spcBef>
                <a:spcPts val="0"/>
              </a:spcBef>
              <a:defRPr sz="1600"/>
            </a:lvl4pPr>
            <a:lvl5pPr>
              <a:spcBef>
                <a:spcPts val="0"/>
              </a:spcBef>
              <a:defRPr sz="16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F0A3E7DD-DBE8-2720-CC8A-93010911C7E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59697" y="1183304"/>
            <a:ext cx="11266137" cy="304837"/>
          </a:xfrm>
          <a:prstGeom prst="rect">
            <a:avLst/>
          </a:prstGeom>
        </p:spPr>
        <p:txBody>
          <a:bodyPr lIns="0" t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aseline="0"/>
            </a:lvl1pPr>
          </a:lstStyle>
          <a:p>
            <a:pPr lvl="0"/>
            <a:r>
              <a:rPr lang="en-US" dirty="0"/>
              <a:t>Click here to edit subtitle</a:t>
            </a:r>
          </a:p>
        </p:txBody>
      </p:sp>
      <p:sp>
        <p:nvSpPr>
          <p:cNvPr id="5" name="Title Placeholder 1">
            <a:extLst>
              <a:ext uri="{FF2B5EF4-FFF2-40B4-BE49-F238E27FC236}">
                <a16:creationId xmlns:a16="http://schemas.microsoft.com/office/drawing/2014/main" id="{4110AF50-0301-C57A-67DD-3D9636BB62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697" y="396488"/>
            <a:ext cx="11266137" cy="713677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ctr"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929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327F3D7F-BE07-556C-B404-F595EC7BB3F1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06251913-F71D-3934-16AC-23A2C72F366E}"/>
              </a:ext>
            </a:extLst>
          </p:cNvPr>
          <p:cNvSpPr txBox="1">
            <a:spLocks/>
          </p:cNvSpPr>
          <p:nvPr userDrawn="1"/>
        </p:nvSpPr>
        <p:spPr>
          <a:xfrm>
            <a:off x="7587220" y="6351397"/>
            <a:ext cx="4102293" cy="307713"/>
          </a:xfrm>
          <a:prstGeom prst="rect">
            <a:avLst/>
          </a:prstGeom>
        </p:spPr>
        <p:txBody>
          <a:bodyPr vert="horz" wrap="square" lIns="162560" tIns="81280" rIns="162560" bIns="81280" rtlCol="0" anchor="ctr">
            <a:spAutoFit/>
          </a:bodyPr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933" b="0" dirty="0">
                <a:solidFill>
                  <a:schemeClr val="tx1"/>
                </a:solidFill>
              </a:rPr>
              <a:t>© 2025. ALL RIGHTS RESERVED.  |  PREMIER INC</a:t>
            </a:r>
            <a:r>
              <a:rPr lang="en-US" sz="933" b="0" baseline="0" dirty="0">
                <a:solidFill>
                  <a:schemeClr val="tx1"/>
                </a:solidFill>
              </a:rPr>
              <a:t>.  </a:t>
            </a:r>
            <a:r>
              <a:rPr lang="en-US" sz="933" b="0" dirty="0">
                <a:solidFill>
                  <a:schemeClr val="tx1"/>
                </a:solidFill>
              </a:rPr>
              <a:t>| </a:t>
            </a:r>
            <a:r>
              <a:rPr lang="en-US" sz="933" b="0" baseline="0" dirty="0">
                <a:solidFill>
                  <a:schemeClr val="tx1"/>
                </a:solidFill>
              </a:rPr>
              <a:t> </a:t>
            </a:r>
            <a:fld id="{C754B5F5-B730-8F43-9704-ACF970095462}" type="slidenum">
              <a:rPr lang="en-US" sz="933" b="0" smtClean="0">
                <a:solidFill>
                  <a:schemeClr val="tx1"/>
                </a:solidFill>
              </a:rPr>
              <a:pPr algn="r"/>
              <a:t>‹#›</a:t>
            </a:fld>
            <a:endParaRPr lang="en-US" sz="933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911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59" r:id="rId2"/>
    <p:sldLayoutId id="2147483860" r:id="rId3"/>
    <p:sldLayoutId id="2147483864" r:id="rId4"/>
    <p:sldLayoutId id="2147483682" r:id="rId5"/>
    <p:sldLayoutId id="2147483861" r:id="rId6"/>
    <p:sldLayoutId id="2147483850" r:id="rId7"/>
    <p:sldLayoutId id="2147483862" r:id="rId8"/>
    <p:sldLayoutId id="2147483686" r:id="rId9"/>
    <p:sldLayoutId id="2147483867" r:id="rId10"/>
    <p:sldLayoutId id="2147483869" r:id="rId11"/>
    <p:sldLayoutId id="2147483870" r:id="rId12"/>
    <p:sldLayoutId id="2147483854" r:id="rId13"/>
    <p:sldLayoutId id="2147483868" r:id="rId14"/>
    <p:sldLayoutId id="2147483865" r:id="rId15"/>
    <p:sldLayoutId id="2147483871" r:id="rId16"/>
    <p:sldLayoutId id="2147483866" r:id="rId17"/>
    <p:sldLayoutId id="2147483872" r:id="rId18"/>
  </p:sldLayoutIdLst>
  <p:hf hdr="0" ftr="0" dt="0"/>
  <p:txStyles>
    <p:titleStyle>
      <a:lvl1pPr algn="l" defTabSz="1219140" rtl="0" eaLnBrk="1" latinLnBrk="0" hangingPunct="1">
        <a:lnSpc>
          <a:spcPct val="86000"/>
        </a:lnSpc>
        <a:spcBef>
          <a:spcPct val="0"/>
        </a:spcBef>
        <a:buNone/>
        <a:defRPr sz="2667" b="1" kern="800" spc="-53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0" indent="0" algn="l" defTabSz="1219140" rtl="0" eaLnBrk="1" latinLnBrk="0" hangingPunct="1">
        <a:lnSpc>
          <a:spcPct val="100000"/>
        </a:lnSpc>
        <a:spcBef>
          <a:spcPts val="1333"/>
        </a:spcBef>
        <a:buClr>
          <a:schemeClr val="tx2">
            <a:lumMod val="50000"/>
          </a:schemeClr>
        </a:buClr>
        <a:buFont typeface="Arial" panose="020B0604020202020204" pitchFamily="34" charset="0"/>
        <a:buNone/>
        <a:defRPr sz="2400" kern="800" spc="-13">
          <a:solidFill>
            <a:schemeClr val="tx1"/>
          </a:solidFill>
          <a:latin typeface="+mn-lt"/>
          <a:ea typeface="+mn-ea"/>
          <a:cs typeface="+mn-cs"/>
        </a:defRPr>
      </a:lvl1pPr>
      <a:lvl2pPr marL="304792" indent="-304792" algn="l" defTabSz="1219140" rtl="0" eaLnBrk="1" latinLnBrk="0" hangingPunct="1">
        <a:lnSpc>
          <a:spcPct val="100000"/>
        </a:lnSpc>
        <a:spcBef>
          <a:spcPts val="1333"/>
        </a:spcBef>
        <a:buClr>
          <a:schemeClr val="tx2"/>
        </a:buClr>
        <a:buFont typeface="Arial" panose="020B0604020202020204" pitchFamily="34" charset="0"/>
        <a:buChar char="•"/>
        <a:defRPr sz="2400" kern="800">
          <a:solidFill>
            <a:schemeClr val="tx1"/>
          </a:solidFill>
          <a:latin typeface="+mn-lt"/>
          <a:ea typeface="+mn-ea"/>
          <a:cs typeface="+mn-cs"/>
        </a:defRPr>
      </a:lvl2pPr>
      <a:lvl3pPr marL="539737" indent="-234945" algn="l" defTabSz="1219140" rtl="0" eaLnBrk="1" latinLnBrk="0" hangingPunct="1">
        <a:lnSpc>
          <a:spcPct val="100000"/>
        </a:lnSpc>
        <a:spcBef>
          <a:spcPts val="533"/>
        </a:spcBef>
        <a:buClr>
          <a:schemeClr val="tx2"/>
        </a:buClr>
        <a:buFont typeface="Arial" panose="020B0604020202020204" pitchFamily="34" charset="0"/>
        <a:buChar char="–"/>
        <a:defRPr sz="2133" kern="800">
          <a:solidFill>
            <a:schemeClr val="tx1"/>
          </a:solidFill>
          <a:latin typeface="+mn-lt"/>
          <a:ea typeface="+mn-ea"/>
          <a:cs typeface="+mn-cs"/>
        </a:defRPr>
      </a:lvl3pPr>
      <a:lvl4pPr marL="761981" indent="-222245" algn="l" defTabSz="1219140" rtl="0" eaLnBrk="1" latinLnBrk="0" hangingPunct="1">
        <a:lnSpc>
          <a:spcPct val="100000"/>
        </a:lnSpc>
        <a:spcBef>
          <a:spcPts val="267"/>
        </a:spcBef>
        <a:buClr>
          <a:schemeClr val="tx2"/>
        </a:buClr>
        <a:buFont typeface="Arial" panose="020B0604020202020204" pitchFamily="34" charset="0"/>
        <a:buChar char="•"/>
        <a:defRPr sz="1867" kern="800">
          <a:solidFill>
            <a:schemeClr val="tx1"/>
          </a:solidFill>
          <a:latin typeface="+mn-lt"/>
          <a:ea typeface="+mn-ea"/>
          <a:cs typeface="+mn-cs"/>
        </a:defRPr>
      </a:lvl4pPr>
      <a:lvl5pPr marL="992693" indent="-230712" algn="l" defTabSz="1219140" rtl="0" eaLnBrk="1" latinLnBrk="0" hangingPunct="1">
        <a:lnSpc>
          <a:spcPct val="100000"/>
        </a:lnSpc>
        <a:spcBef>
          <a:spcPts val="267"/>
        </a:spcBef>
        <a:buClr>
          <a:schemeClr val="tx2"/>
        </a:buClr>
        <a:buFont typeface="Arial" panose="020B0604020202020204" pitchFamily="34" charset="0"/>
        <a:buChar char="–"/>
        <a:defRPr sz="1600" kern="800">
          <a:solidFill>
            <a:schemeClr val="tx1"/>
          </a:solidFill>
          <a:latin typeface="+mn-lt"/>
          <a:ea typeface="+mn-ea"/>
          <a:cs typeface="+mn-cs"/>
        </a:defRPr>
      </a:lvl5pPr>
      <a:lvl6pPr marL="3352632" indent="-304784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202" indent="-304784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2" indent="-304784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341" indent="-304784" algn="l" defTabSz="121914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7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40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09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27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84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418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98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557" algn="l" defTabSz="121914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00D66-5E3E-62A3-EB82-51F92925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CA58A0-F806-FE5F-28D9-4051B9B84D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8C1DF7-4372-BA62-70F2-9A29DA08D7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9E6BE1-9AAE-BEEA-6D4F-DF45C5004BD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E6F6D3-2931-F3A8-02FC-EF49A6B430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791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F95EBCB-2317-1492-04C4-D0920DA3406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74357-E279-96FE-FAED-01656A3B24D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C1A76-C527-5A23-9756-FE5426CF42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8047572-0DC8-5C63-3BD8-99A2E3B40C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6778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519C08D-666A-7449-2AA4-A85B40EDA59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EA1AC-C932-476D-A300-63AE3DC153E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9EAC55-261B-2DB0-C0D6-92DD4CCC2EA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EF285E7-3F29-0C51-67B2-91E14D81B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706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7A0046A-6347-BB2D-FB23-B950849FB88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2C1102-F32E-6003-6EE0-F65F7DAD052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0BB517-EF98-BDA2-2CE0-28943A9BA4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9BD918-9A97-61EF-C52F-F5B509F63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7910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6387243-7D9D-2260-9924-2137B7726F9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FB17A8-9FF8-CA88-C53A-256E419C824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5D9A170-B57E-9E76-5102-D2C7D583E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8516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A3B4ED4-56C2-83C9-098A-3501CCA311A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8CD53-402E-5B2D-10D8-6E5AB509979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2EE0192-8A37-0395-14C9-CFF732C2E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738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2EBB8-554B-184F-84E7-940CE2CC9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8300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D3B898-FF9E-CA2D-ED51-D92BD0ED8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609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7D63F-343C-70BA-0261-BC534C266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9909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C10D3-5045-BE3F-42B9-2B9AC184D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28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13E88-1B1B-DF15-41D1-633EB9AE4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BB9547-5AD0-90D1-06D4-79BAE36B44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482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39545-0F04-95EE-492E-9D70506DF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6342A8-82E6-340C-32A0-BBEAD8C8D5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55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192D3-681C-F571-6CEA-4B23BD202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9ADB7-C58D-F323-A297-629BA425E3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9724DE-BACD-72EA-7567-7F20BB545E2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25B34C-AE02-252A-7C75-66EAF15D1C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CF8F4A2-BCD4-468A-9BE9-5827D12769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212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17F42-F1F8-97C7-74B1-C6D1DC657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F7FB78-CD21-ECE6-E8E0-4BF83416BA2D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4465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DE73D-546B-00C8-0E4C-0B4466B71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F4CDA-ECC0-A88D-BC8D-26ADDE42C33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655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42538-1A48-6A46-0CF1-34DD18156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28E0DA-7ABB-38E8-02B7-B6740DB8848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562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EACEE-A71E-547B-CC65-A00A3B0039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F5EDCC-8F69-1A65-1675-614415421C7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407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3B8CBC-E653-B731-5C9E-3B9C871F12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E25C0-9E93-4C99-7D08-F2C9405361D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4BB5DA-9F4A-159E-FF04-CAD6A25534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3817154-EEF0-F01C-28E3-8AC577B22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356363"/>
      </p:ext>
    </p:extLst>
  </p:cSld>
  <p:clrMapOvr>
    <a:masterClrMapping/>
  </p:clrMapOvr>
</p:sld>
</file>

<file path=ppt/theme/theme1.xml><?xml version="1.0" encoding="utf-8"?>
<a:theme xmlns:a="http://schemas.openxmlformats.org/drawingml/2006/main" name="16x9-Widescreen_PPT_2025">
  <a:themeElements>
    <a:clrScheme name="Premier 2025 Colors 1">
      <a:dk1>
        <a:srgbClr val="000000"/>
      </a:dk1>
      <a:lt1>
        <a:srgbClr val="FFFFFF"/>
      </a:lt1>
      <a:dk2>
        <a:srgbClr val="133652"/>
      </a:dk2>
      <a:lt2>
        <a:srgbClr val="C9D3D7"/>
      </a:lt2>
      <a:accent1>
        <a:srgbClr val="1696D6"/>
      </a:accent1>
      <a:accent2>
        <a:srgbClr val="8BCBEB"/>
      </a:accent2>
      <a:accent3>
        <a:srgbClr val="FFC532"/>
      </a:accent3>
      <a:accent4>
        <a:srgbClr val="E24200"/>
      </a:accent4>
      <a:accent5>
        <a:srgbClr val="C9D3D7"/>
      </a:accent5>
      <a:accent6>
        <a:srgbClr val="027E91"/>
      </a:accent6>
      <a:hlink>
        <a:srgbClr val="00B2E3"/>
      </a:hlink>
      <a:folHlink>
        <a:srgbClr val="2F536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Premier-FY25-PPT-Feb25" id="{923746DF-2174-D443-86B2-B5EB0AF82B58}" vid="{08798778-40AD-4043-BE38-F98C0B76F82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380F4513B69654CBDCE86B598670206" ma:contentTypeVersion="17" ma:contentTypeDescription="Create a new document." ma:contentTypeScope="" ma:versionID="2a89d0a4579ee91a166647e27005f524">
  <xsd:schema xmlns:xsd="http://www.w3.org/2001/XMLSchema" xmlns:xs="http://www.w3.org/2001/XMLSchema" xmlns:p="http://schemas.microsoft.com/office/2006/metadata/properties" xmlns:ns2="e45bd000-b570-4140-a88c-81abd2764c23" xmlns:ns3="240940fc-fcd2-46f0-9b14-c42b38bf7ab3" targetNamespace="http://schemas.microsoft.com/office/2006/metadata/properties" ma:root="true" ma:fieldsID="92a8df15febcdafac73664e2eb9c6a0a" ns2:_="" ns3:_="">
    <xsd:import namespace="e45bd000-b570-4140-a88c-81abd2764c23"/>
    <xsd:import namespace="240940fc-fcd2-46f0-9b14-c42b38bf7ab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GenerationTime" minOccurs="0"/>
                <xsd:element ref="ns2:MediaServiceEventHashCode" minOccurs="0"/>
                <xsd:element ref="ns2:Order0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5bd000-b570-4140-a88c-81abd2764c2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OCR" ma:index="12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Order0" ma:index="19" nillable="true" ma:displayName="Order" ma:format="Dropdown" ma:internalName="Order0" ma:percentage="FALSE">
      <xsd:simpleType>
        <xsd:restriction base="dms:Number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88e94436-31f2-429a-b026-2f99bd5acaf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0940fc-fcd2-46f0-9b14-c42b38bf7ab3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d7790fdf-4320-40a9-9cb6-03f525650c2e}" ma:internalName="TaxCatchAll" ma:showField="CatchAllData" ma:web="240940fc-fcd2-46f0-9b14-c42b38bf7ab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rder0 xmlns="e45bd000-b570-4140-a88c-81abd2764c23" xsi:nil="true"/>
    <TaxCatchAll xmlns="240940fc-fcd2-46f0-9b14-c42b38bf7ab3" xsi:nil="true"/>
    <lcf76f155ced4ddcb4097134ff3c332f xmlns="e45bd000-b570-4140-a88c-81abd2764c23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70A4B34F-991E-45D7-BEC8-B3198829AF8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45bd000-b570-4140-a88c-81abd2764c23"/>
    <ds:schemaRef ds:uri="240940fc-fcd2-46f0-9b14-c42b38bf7ab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2D9EE64-0C5F-42CB-AC63-188316E27E7A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9279308-DC63-409F-A6E9-FA8579FE571F}">
  <ds:schemaRefs>
    <ds:schemaRef ds:uri="http://purl.org/dc/dcmitype/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www.w3.org/XML/1998/namespace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240940fc-fcd2-46f0-9b14-c42b38bf7ab3"/>
    <ds:schemaRef ds:uri="e45bd000-b570-4140-a88c-81abd2764c2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</TotalTime>
  <Words>0</Words>
  <Application>Microsoft Macintosh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16x9-Widescreen_PPT_2025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Orr, Jordon</dc:creator>
  <cp:lastModifiedBy>Orr, Jordon</cp:lastModifiedBy>
  <cp:revision>2</cp:revision>
  <dcterms:created xsi:type="dcterms:W3CDTF">2025-02-05T20:17:24Z</dcterms:created>
  <dcterms:modified xsi:type="dcterms:W3CDTF">2025-02-05T21:52:43Z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0x010100C380F4513B69654CBDCE86B598670206</vt:lpwstr>
  </property>
  <property fmtid="{D5CDD505-2E9C-101B-9397-08002B2CF9AE}" pid="3" name="MSIP_Label_d706494a-bfc2-4f46-ab17-24d8fac696a6_Enabled">
    <vt:lpwstr>true</vt:lpwstr>
  </property>
  <property fmtid="{D5CDD505-2E9C-101B-9397-08002B2CF9AE}" pid="4" name="MSIP_Label_d706494a-bfc2-4f46-ab17-24d8fac696a6_SetDate">
    <vt:lpwstr>2021-01-06T18:19:49Z</vt:lpwstr>
  </property>
  <property fmtid="{D5CDD505-2E9C-101B-9397-08002B2CF9AE}" pid="5" name="MSIP_Label_d706494a-bfc2-4f46-ab17-24d8fac696a6_Method">
    <vt:lpwstr>Standard</vt:lpwstr>
  </property>
  <property fmtid="{D5CDD505-2E9C-101B-9397-08002B2CF9AE}" pid="6" name="MSIP_Label_d706494a-bfc2-4f46-ab17-24d8fac696a6_Name">
    <vt:lpwstr>Public2</vt:lpwstr>
  </property>
  <property fmtid="{D5CDD505-2E9C-101B-9397-08002B2CF9AE}" pid="7" name="MSIP_Label_d706494a-bfc2-4f46-ab17-24d8fac696a6_SiteId">
    <vt:lpwstr>b110eddf-23ae-457c-a6f3-734d592b2847</vt:lpwstr>
  </property>
  <property fmtid="{D5CDD505-2E9C-101B-9397-08002B2CF9AE}" pid="8" name="MSIP_Label_d706494a-bfc2-4f46-ab17-24d8fac696a6_ActionId">
    <vt:lpwstr>f3134ea3-b301-4d6f-b4fa-18d1581890cb</vt:lpwstr>
  </property>
  <property fmtid="{D5CDD505-2E9C-101B-9397-08002B2CF9AE}" pid="9" name="MSIP_Label_d706494a-bfc2-4f46-ab17-24d8fac696a6_ContentBits">
    <vt:lpwstr>0</vt:lpwstr>
  </property>
  <property fmtid="{D5CDD505-2E9C-101B-9397-08002B2CF9AE}" pid="10" name="MediaServiceImageTags">
    <vt:lpwstr/>
  </property>
</Properties>
</file>

<file path=docProps/thumbnail.jpeg>
</file>